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2CAC6-4175-4DA4-966E-7999E91E4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36DEC57-E265-438E-8043-D57A1CBE3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04C5C1-2F07-443D-B0AB-0593C827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435CE8-3392-46A1-BB7A-B7C1D4A0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933820-C7E1-4A78-8A98-362177D9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38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14F532-5AD0-406A-AA78-3BCF0995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417E306-FD50-4C5B-86B7-DD8AC1074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1A1DAC-DF94-424E-AA9E-66ABF503E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D626ED-A043-4BA8-8582-8EE468712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6B791A-FFA5-451B-BE25-278DCC12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454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33A77EE-0362-4C52-83F4-BADABAC40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0DB1A66-C3E3-4F9E-8DBB-337D2AB44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33C75B-F695-4364-A32E-D1D1F4A3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DAEB9A-8887-4237-B170-B4099E8D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A6D2303-4AB7-48F0-8BC9-E66E2A0A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83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1DC0F9-FBD4-4BB6-992E-49C4966D9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509D53C-F2B8-429E-A40F-A4FE5475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41AA9C-A8C3-4113-A6F2-2C5D1D33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73A2A6-707C-45CB-9F0A-2DA3D878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1F2634-4535-4A43-850D-82241409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72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56B3DB-D384-47C7-9F27-3EF4DA5B3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611746-33EC-418E-AE69-14C28AD88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09A944-FD91-47E3-BC14-1EBF9BB6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6EA209-1220-4888-8401-9B3C9FC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D304F8-B1D0-4A40-89BB-BC7EB6E3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820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B76C36-0298-45E5-995C-724CFCD4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BFAC65-2471-4AA5-857E-11ED68C23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D0EB990-3D59-495D-9B44-A2F9E710D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800D00-D3D9-47AE-977B-8E69AD5C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81354B6-4489-4CAC-8AB3-437829E5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39E3658-AE4A-4CB3-AFB6-3392C594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98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5F6CE0-4310-41FC-9611-DE697D10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07D7A5-116A-48AF-9DA0-C3CD69E78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8795DE9-8C3E-4882-BD99-A2911FF50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AE7EAAD-6BFE-4C83-AE0D-C86D0CBC9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87FB521-BDE7-401F-9A43-510C58C35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8C1ED3D-8D2C-4812-9335-180D0FF7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FECDCCB-9D97-4239-BFB2-C6F88706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50A1D9F-6713-4974-9D77-14D41FD3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74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BD6403-F143-42D4-B2A9-2E325211B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871DC56-3FD3-45BB-A9F8-3FB40B5C9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A53EDC8-04E1-4F23-87DD-E94384B93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0BDC0FE-BFF3-4C83-BFEB-F82220F1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10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56D0A34-9B04-43AC-A931-9FC71D01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1B4BDA2-4532-4180-B762-018E1EA4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95DE77C-1D90-45EB-91F0-8D3BABF8F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25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45144-5CA3-4D7C-9BBA-033EEC63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E25375-3E06-41B9-B5B9-8F46B266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439161-DB25-4124-B6AC-C3C1747F3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87D5C4B-4537-43B2-924F-BBBC546F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1C9B6F3-8561-448C-9FE9-E150391FB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DD2A1F2-285A-4E6B-91F6-DD9F06DA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84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B91B06-7219-44AB-83C5-A564D0FB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D3E659E-204C-4B41-AF74-EBFD27E7F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3AA8E9-7B87-43DA-98EC-768DB35BA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E20C9C8-C890-4B1E-BA82-AA913EC8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C0E8F9-8790-4D9B-8CCF-0A66D208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0C5BB8-48A7-4CD1-9328-4CA3D8B7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632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FA834D6-8F68-4AA3-829D-7B36B8573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7BED8B5-234B-48A0-AA47-D0CD73509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A2D063-523C-42AF-907D-09DF8B2C6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F7B26-FE83-482A-8929-424276560E01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4454A5-02B5-4585-88B4-73DA82279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EE6A03-72D4-47C7-BF55-389B6DF04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80537-92B3-490E-9BBF-4E5B197C92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882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2">
            <a:extLst>
              <a:ext uri="{FF2B5EF4-FFF2-40B4-BE49-F238E27FC236}">
                <a16:creationId xmlns:a16="http://schemas.microsoft.com/office/drawing/2014/main" id="{8E729250-F321-4DA2-839A-5530721A4B58}"/>
              </a:ext>
            </a:extLst>
          </p:cNvPr>
          <p:cNvSpPr txBox="1">
            <a:spLocks/>
          </p:cNvSpPr>
          <p:nvPr/>
        </p:nvSpPr>
        <p:spPr>
          <a:xfrm>
            <a:off x="247649" y="552449"/>
            <a:ext cx="8486775" cy="855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ko-KR" sz="4000" b="1" spc="-150" dirty="0">
                <a:solidFill>
                  <a:srgbClr val="1D314E"/>
                </a:solidFill>
              </a:rPr>
              <a:t>UN </a:t>
            </a:r>
            <a:r>
              <a:rPr lang="ko-KR" altLang="en-US" sz="4000" b="1" spc="-150" dirty="0">
                <a:solidFill>
                  <a:srgbClr val="1D314E"/>
                </a:solidFill>
              </a:rPr>
              <a:t>준비 체계도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1B46385-107C-46F4-B5D6-889EC2E75E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3437" y="1434570"/>
            <a:ext cx="7477125" cy="4676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CE1C1F-35CC-4B52-93E2-5F6C9060483E}"/>
              </a:ext>
            </a:extLst>
          </p:cNvPr>
          <p:cNvSpPr txBox="1"/>
          <p:nvPr/>
        </p:nvSpPr>
        <p:spPr>
          <a:xfrm>
            <a:off x="3680539" y="1584059"/>
            <a:ext cx="1782922" cy="271411"/>
          </a:xfrm>
          <a:prstGeom prst="rect">
            <a:avLst/>
          </a:prstGeom>
          <a:solidFill>
            <a:srgbClr val="C55B11"/>
          </a:solidFill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ko-KR" altLang="en-US" sz="1200" b="1">
              <a:solidFill>
                <a:schemeClr val="lt1"/>
              </a:solidFill>
              <a:effectLst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B5A7A1-C91D-430A-A564-7C174ABF3167}"/>
              </a:ext>
            </a:extLst>
          </p:cNvPr>
          <p:cNvSpPr txBox="1"/>
          <p:nvPr/>
        </p:nvSpPr>
        <p:spPr>
          <a:xfrm>
            <a:off x="2375164" y="3004873"/>
            <a:ext cx="1126226" cy="365072"/>
          </a:xfrm>
          <a:prstGeom prst="rect">
            <a:avLst/>
          </a:prstGeom>
          <a:solidFill>
            <a:srgbClr val="BF910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b="1">
                <a:solidFill>
                  <a:schemeClr val="lt1"/>
                </a:solidFill>
              </a:rPr>
              <a:t>실천분야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7E6402-E758-4A2E-B437-8A6E2E1AA4D2}"/>
              </a:ext>
            </a:extLst>
          </p:cNvPr>
          <p:cNvSpPr txBox="1"/>
          <p:nvPr/>
        </p:nvSpPr>
        <p:spPr>
          <a:xfrm>
            <a:off x="7106972" y="2991115"/>
            <a:ext cx="899743" cy="359780"/>
          </a:xfrm>
          <a:prstGeom prst="rect">
            <a:avLst/>
          </a:prstGeom>
          <a:solidFill>
            <a:srgbClr val="9BC4E7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b="1">
                <a:solidFill>
                  <a:schemeClr val="lt1"/>
                </a:solidFill>
              </a:rPr>
              <a:t>UN TF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33131E0-D23F-4662-8132-1AFED45CB416}"/>
              </a:ext>
            </a:extLst>
          </p:cNvPr>
          <p:cNvSpPr/>
          <p:nvPr/>
        </p:nvSpPr>
        <p:spPr>
          <a:xfrm>
            <a:off x="2268705" y="2868348"/>
            <a:ext cx="1355388" cy="161756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id="{6FB78714-5F12-4180-B945-146FF1264B9C}"/>
              </a:ext>
            </a:extLst>
          </p:cNvPr>
          <p:cNvSpPr txBox="1"/>
          <p:nvPr/>
        </p:nvSpPr>
        <p:spPr>
          <a:xfrm>
            <a:off x="413458" y="6314545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 국제농업개발기금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(IFAD)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제공 자료 편집</a:t>
            </a:r>
            <a:endParaRPr lang="ko-KR" altLang="en-US" sz="14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12D85B-EF07-4FC2-BFF6-8755D5FD9011}"/>
              </a:ext>
            </a:extLst>
          </p:cNvPr>
          <p:cNvSpPr txBox="1"/>
          <p:nvPr/>
        </p:nvSpPr>
        <p:spPr>
          <a:xfrm>
            <a:off x="3835055" y="1560247"/>
            <a:ext cx="1359589" cy="3349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자문위원회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252D125-0072-450E-84E8-D8703FA291A1}"/>
              </a:ext>
            </a:extLst>
          </p:cNvPr>
          <p:cNvSpPr/>
          <p:nvPr/>
        </p:nvSpPr>
        <p:spPr>
          <a:xfrm>
            <a:off x="3845598" y="2018932"/>
            <a:ext cx="1250757" cy="279015"/>
          </a:xfrm>
          <a:prstGeom prst="rect">
            <a:avLst/>
          </a:prstGeom>
          <a:solidFill>
            <a:srgbClr val="3C383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639AAF3-A734-4FF2-BAB3-5DFDD8CE3860}"/>
              </a:ext>
            </a:extLst>
          </p:cNvPr>
          <p:cNvSpPr/>
          <p:nvPr/>
        </p:nvSpPr>
        <p:spPr>
          <a:xfrm>
            <a:off x="1185333" y="2461508"/>
            <a:ext cx="6773334" cy="355985"/>
          </a:xfrm>
          <a:prstGeom prst="rect">
            <a:avLst/>
          </a:prstGeom>
          <a:solidFill>
            <a:srgbClr val="3C383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78BBB30-E26F-4BB3-977F-CA227D9CB979}"/>
              </a:ext>
            </a:extLst>
          </p:cNvPr>
          <p:cNvSpPr/>
          <p:nvPr/>
        </p:nvSpPr>
        <p:spPr>
          <a:xfrm>
            <a:off x="1074688" y="2952191"/>
            <a:ext cx="923636" cy="476809"/>
          </a:xfrm>
          <a:prstGeom prst="rect">
            <a:avLst/>
          </a:prstGeom>
          <a:solidFill>
            <a:srgbClr val="00AF5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D2DE23C-CECC-4FD2-9EB9-87FEDD441E2B}"/>
              </a:ext>
            </a:extLst>
          </p:cNvPr>
          <p:cNvSpPr/>
          <p:nvPr/>
        </p:nvSpPr>
        <p:spPr>
          <a:xfrm>
            <a:off x="3937000" y="2981054"/>
            <a:ext cx="981363" cy="447945"/>
          </a:xfrm>
          <a:prstGeom prst="rect">
            <a:avLst/>
          </a:prstGeom>
          <a:solidFill>
            <a:srgbClr val="558132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B7134372-23CE-4DA0-A3DD-4BAB530A36B5}"/>
              </a:ext>
            </a:extLst>
          </p:cNvPr>
          <p:cNvSpPr/>
          <p:nvPr/>
        </p:nvSpPr>
        <p:spPr>
          <a:xfrm>
            <a:off x="5322457" y="2938319"/>
            <a:ext cx="1510530" cy="490681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26E81D0-5BFA-4692-8345-519400D7784A}"/>
              </a:ext>
            </a:extLst>
          </p:cNvPr>
          <p:cNvSpPr/>
          <p:nvPr/>
        </p:nvSpPr>
        <p:spPr>
          <a:xfrm>
            <a:off x="5505258" y="3573318"/>
            <a:ext cx="1193030" cy="355985"/>
          </a:xfrm>
          <a:prstGeom prst="rect">
            <a:avLst/>
          </a:prstGeom>
          <a:solidFill>
            <a:srgbClr val="71737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B544076-3962-497C-BE36-5A4D5F4D8062}"/>
              </a:ext>
            </a:extLst>
          </p:cNvPr>
          <p:cNvSpPr/>
          <p:nvPr/>
        </p:nvSpPr>
        <p:spPr>
          <a:xfrm>
            <a:off x="5534122" y="4006273"/>
            <a:ext cx="1366212" cy="279015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F2A2B0B-DE20-4414-A3E8-C0E057B6AFDB}"/>
              </a:ext>
            </a:extLst>
          </p:cNvPr>
          <p:cNvSpPr/>
          <p:nvPr/>
        </p:nvSpPr>
        <p:spPr>
          <a:xfrm>
            <a:off x="3465560" y="5112709"/>
            <a:ext cx="2049318" cy="230909"/>
          </a:xfrm>
          <a:prstGeom prst="rect">
            <a:avLst/>
          </a:prstGeom>
          <a:solidFill>
            <a:srgbClr val="393939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35EEAF3-B87A-43CE-BCFF-18ECFE41D6DA}"/>
              </a:ext>
            </a:extLst>
          </p:cNvPr>
          <p:cNvSpPr/>
          <p:nvPr/>
        </p:nvSpPr>
        <p:spPr>
          <a:xfrm>
            <a:off x="3888895" y="5545376"/>
            <a:ext cx="1385454" cy="153940"/>
          </a:xfrm>
          <a:prstGeom prst="rect">
            <a:avLst/>
          </a:prstGeom>
          <a:solidFill>
            <a:srgbClr val="BF910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29527A-6077-4679-80A6-6D48C0EA35A7}"/>
              </a:ext>
            </a:extLst>
          </p:cNvPr>
          <p:cNvSpPr txBox="1"/>
          <p:nvPr/>
        </p:nvSpPr>
        <p:spPr>
          <a:xfrm>
            <a:off x="3577350" y="1974091"/>
            <a:ext cx="1817848" cy="33857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특임대사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9E53C8-0C05-4C7A-BEC5-61E7E69D2B71}"/>
              </a:ext>
            </a:extLst>
          </p:cNvPr>
          <p:cNvSpPr txBox="1"/>
          <p:nvPr/>
        </p:nvSpPr>
        <p:spPr>
          <a:xfrm>
            <a:off x="4029260" y="2440062"/>
            <a:ext cx="971180" cy="35838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b="1">
                <a:solidFill>
                  <a:schemeClr val="lt1"/>
                </a:solidFill>
              </a:rPr>
              <a:t>사무국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483CBE8-E4CF-473D-9E71-2599EFEB9DE2}"/>
              </a:ext>
            </a:extLst>
          </p:cNvPr>
          <p:cNvSpPr txBox="1"/>
          <p:nvPr/>
        </p:nvSpPr>
        <p:spPr>
          <a:xfrm>
            <a:off x="1018285" y="3013657"/>
            <a:ext cx="1216184" cy="35819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b="1">
                <a:solidFill>
                  <a:schemeClr val="lt1"/>
                </a:solidFill>
              </a:rPr>
              <a:t>과학 그룹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0CE167-FE62-4D08-B55D-618709C7BE20}"/>
              </a:ext>
            </a:extLst>
          </p:cNvPr>
          <p:cNvSpPr txBox="1"/>
          <p:nvPr/>
        </p:nvSpPr>
        <p:spPr>
          <a:xfrm>
            <a:off x="3870847" y="2873687"/>
            <a:ext cx="1133105" cy="6397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b="1">
                <a:solidFill>
                  <a:schemeClr val="lt1"/>
                </a:solidFill>
              </a:rPr>
              <a:t>챔피언</a:t>
            </a:r>
          </a:p>
          <a:p>
            <a:pPr algn="ctr">
              <a:defRPr/>
            </a:pPr>
            <a:r>
              <a:rPr lang="ko-KR" altLang="en-US" b="1">
                <a:solidFill>
                  <a:schemeClr val="lt1"/>
                </a:solidFill>
              </a:rPr>
              <a:t>네트워크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493207-7EE0-46A8-9473-A4F2746E96BF}"/>
              </a:ext>
            </a:extLst>
          </p:cNvPr>
          <p:cNvSpPr txBox="1"/>
          <p:nvPr/>
        </p:nvSpPr>
        <p:spPr>
          <a:xfrm>
            <a:off x="5278268" y="3000957"/>
            <a:ext cx="1694021" cy="361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b="1">
                <a:solidFill>
                  <a:schemeClr val="lt1"/>
                </a:solidFill>
              </a:rPr>
              <a:t>정상회의 논의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8767EA-4BBA-4F3B-8BA1-0C7A0873713C}"/>
              </a:ext>
            </a:extLst>
          </p:cNvPr>
          <p:cNvSpPr txBox="1"/>
          <p:nvPr/>
        </p:nvSpPr>
        <p:spPr>
          <a:xfrm>
            <a:off x="5556617" y="3596192"/>
            <a:ext cx="1100647" cy="3357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국내 논의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289651A-E7D7-41AF-9D87-86818F24771B}"/>
              </a:ext>
            </a:extLst>
          </p:cNvPr>
          <p:cNvSpPr/>
          <p:nvPr/>
        </p:nvSpPr>
        <p:spPr>
          <a:xfrm>
            <a:off x="5542203" y="4476173"/>
            <a:ext cx="1202651" cy="375227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447174-D219-43D2-9F1D-755D2886686D}"/>
              </a:ext>
            </a:extLst>
          </p:cNvPr>
          <p:cNvSpPr txBox="1"/>
          <p:nvPr/>
        </p:nvSpPr>
        <p:spPr>
          <a:xfrm>
            <a:off x="5556617" y="4034728"/>
            <a:ext cx="1304820" cy="335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글로벌 논의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D3F865-F962-44F2-9726-CA4C83FEB34C}"/>
              </a:ext>
            </a:extLst>
          </p:cNvPr>
          <p:cNvSpPr txBox="1"/>
          <p:nvPr/>
        </p:nvSpPr>
        <p:spPr>
          <a:xfrm>
            <a:off x="5556617" y="4493071"/>
            <a:ext cx="1099461" cy="3342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독립 논의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2A2834C-F4A7-4587-92BC-27028ABBCAC7}"/>
              </a:ext>
            </a:extLst>
          </p:cNvPr>
          <p:cNvSpPr/>
          <p:nvPr/>
        </p:nvSpPr>
        <p:spPr>
          <a:xfrm>
            <a:off x="5414842" y="3532211"/>
            <a:ext cx="1567054" cy="45339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543577-0FBB-43FF-AA57-EA8983427083}"/>
              </a:ext>
            </a:extLst>
          </p:cNvPr>
          <p:cNvSpPr txBox="1"/>
          <p:nvPr/>
        </p:nvSpPr>
        <p:spPr>
          <a:xfrm>
            <a:off x="3784520" y="5081851"/>
            <a:ext cx="1460660" cy="33596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홈페이지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7C1FEB5E-308A-482F-A101-087F58310142}"/>
              </a:ext>
            </a:extLst>
          </p:cNvPr>
          <p:cNvSpPr/>
          <p:nvPr/>
        </p:nvSpPr>
        <p:spPr>
          <a:xfrm>
            <a:off x="3879272" y="5843923"/>
            <a:ext cx="1385454" cy="202046"/>
          </a:xfrm>
          <a:prstGeom prst="rect">
            <a:avLst/>
          </a:prstGeom>
          <a:solidFill>
            <a:srgbClr val="BF910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6322C1-4B03-4A46-BB44-557EA8818913}"/>
              </a:ext>
            </a:extLst>
          </p:cNvPr>
          <p:cNvSpPr txBox="1"/>
          <p:nvPr/>
        </p:nvSpPr>
        <p:spPr>
          <a:xfrm>
            <a:off x="3784520" y="5459373"/>
            <a:ext cx="1460660" cy="3317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600" b="1">
                <a:solidFill>
                  <a:schemeClr val="lt1"/>
                </a:solidFill>
              </a:rPr>
              <a:t>장관회의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542664-6549-4F02-B428-10602ED5441D}"/>
              </a:ext>
            </a:extLst>
          </p:cNvPr>
          <p:cNvSpPr txBox="1"/>
          <p:nvPr/>
        </p:nvSpPr>
        <p:spPr>
          <a:xfrm>
            <a:off x="3813095" y="5772935"/>
            <a:ext cx="138154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b="1" dirty="0">
                <a:solidFill>
                  <a:schemeClr val="lt1"/>
                </a:solidFill>
              </a:rPr>
              <a:t>정상회의</a:t>
            </a:r>
          </a:p>
        </p:txBody>
      </p:sp>
    </p:spTree>
    <p:extLst>
      <p:ext uri="{BB962C8B-B14F-4D97-AF65-F5344CB8AC3E}">
        <p14:creationId xmlns:p14="http://schemas.microsoft.com/office/powerpoint/2010/main" val="204321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mafra</dc:creator>
  <cp:lastModifiedBy>mafra</cp:lastModifiedBy>
  <cp:revision>1</cp:revision>
  <dcterms:created xsi:type="dcterms:W3CDTF">2021-04-22T07:16:25Z</dcterms:created>
  <dcterms:modified xsi:type="dcterms:W3CDTF">2021-04-22T07:16:51Z</dcterms:modified>
</cp:coreProperties>
</file>